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77A6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6.62116" units="1/cm"/>
          <inkml:channelProperty channel="Y" name="resolution" value="46.82927" units="1/cm"/>
        </inkml:channelProperties>
      </inkml:inkSource>
      <inkml:timestamp xml:id="ts0" timeString="2015-03-02T05:28:42.50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7105C5D4-30CF-4AE3-A3E1-E24B62957CD5}" emma:medium="tactile" emma:mode="ink">
          <msink:context xmlns:msink="http://schemas.microsoft.com/ink/2010/main" type="inkDrawing" rotatedBoundingBox="3095,1886 26265,5252 24714,15935 1543,12570" hotPoints="26498,9865 12584,14187 -569,7923 13344,3601" semanticType="enclosure" shapeName="Ellipse"/>
        </emma:interpretation>
      </emma:emma>
    </inkml:annotationXML>
    <inkml:trace contextRef="#ctx0" brushRef="#br0">2857 5513,'0'-39,"0"0,0 0,0 0,0 0,0 0,39 39,-39-39,0 0,0 0,0 0,0 0,0-1,0 1,0 0,0 0,0 0,0 0,39-39,-39 0,78-79,-78 79,39 0,-39 0,39 0,0-39,-39-1,0 40,39 0,0 0,-39 39,0 0,0 0,0 0,0 0,39 39,-39-40,0 1,0 0,40 0,-40 0,0 0,0-39,0 39,39-39,0 0,-39-1,0 1,0 0,39 39,-39 0,39-39,-39 39,0 0,39 0,-39-1,0 1,39 0,-39 0,39 0,-39 0,39 0,-39 0,0 0,39 0,0 0,-39 0,39 0,-39-1,39 1,1 0,-1 0,0 0,0 39,-39-39,39 39,0-39,0 39,0 0,0 0,-39-39,39 39,0 0,0 0,0-39,1 39,-1 0,-39-39,39 39,0 0,0 0,39-39,-39 0,0 39,0-39,0-1,0 40,0-39,1 39,-1 0,0-78,78 78,-78-39,39-39,0 39,-39 0,0 39,1-78,-1 39,0 39,0-39,39-1,0 1,0 0,-39 0,0 39,0-39,1 0,38 39,-39-39,0 0,39 39,-78-39,39 39,39-39,0 39,-78-39,39 39,1 0,-1-78,39 78,-39-40,78 1,-78 0,39 0,0 0,1 0,-1 0,-39 39,0 0,-39-39,39 39,0 0,0 0,0 0,0 0,0 0,0-39,1 39,-1 0,0 0,0-39,0 39,0 0,0-39,0 39,0 0,0 0,0 0,0 0,0 0,1 0,-1 0,0 0,39 0,39 0,-39-39,-39 39,39 0,-38 0,-1-39,39 39,0 0,0 0,0 0,-39 0,39 0,-38 0,-1 0,39 0,0 0,39 39,-39-39,0 39,1-39,-40 0,39 0,-39 0,0 39,0-39,0 0,39 39,0-39,40 39,-1 0,-39 0,0-39,39 39,1 0,-1 0,-39 0,39 0,-78-39,40 40,-40-1,0-39,0 0,0 39,-39 0,39-39,0 0,0 0,0 39,0-39,0 39,39-39,1 39,-40-39,39 39,-39 0,39-39,-39 0,0 39,0 0,0-39,40 0,-40 39,39 0,-39-39,0 0,0 0,-39 40,39-40,-39 39,0 0,0 0,39-39,0 0,0 0,0 0,0 39,1-39,-1 0,0 0,-39 39,39-39,0 0,0 0,0 0,-39 39,39-39,0 0,0 0,-39 39,78-39,-39 0,40 0,-40 0,39 0,0 0,0 0,0 0,-39 0,0 0,40 0,-1 0,0 0,0 0,0 0,0 0,-39 0,40 0,-40 0,39 0,-39 0,0 0,0 0,39 0,-39 0,0 0,0 0,40 39,-40-39,0 39,0-39,0 0,0 0,0 39,0-39,0 0,0 0,0 39,0-39,-39 39,40-39,-1 0,0 40,39-1,0 0,0 0,0-39,40 78,-40-39,0-39,-39 39,39 0,0 0,-39 0,39 0,-38-39,-1 39,39 1,-39-40,0 39,0-39,0 39,0 0,0-39,0 0,-39 39,78 0,-38 0,38 78,0-117,-39 78,78 1,-78-40,0 0,0 0,0 0,-39 0,40-39,-1 117,39-78,-39 0,0 39,39-38,-39-1,0 0,0-39,0 39,0 0,1-39,-1 0,-39 39,39-39,0 39,0-39,0 39,39 0,0 0,0-39,1 39,-40 0,0-39,0 0,39 39,0 1,0-1,-39-39,0 0,40 39,-40 0,0-39,0 0,0 39,39 0,0-39,0 39,-39 0,40-39,38 39,-78 0,39 0,0-39,-39 39,78 0,-38-39,-1 0,0 40,39-1,-39-39,40 39,-40-39,0 39,39 0,-39 0,0-39,40 39,-40 0,-39-39,0 0,0 39,0-39,-39 39,39-39,0 0,0 0,0 39,0-39,1 39,38 40,-39-79,39 78,0-78,-39 39,0 0,0-39,0 39,40 0,-40-39,0 78,0-78,0 39,39 0,-78 0,39 0,0 1,0-1,0 0,0 78,0-78,1 0,-1 39,-39 0,39-78,-39 39,0 40,39-1,0 0,0 0,0 39,0 1,0-40,0 39,0-39,0 78,0-38,40 77,-40-39,0 40,39-40,-78 0,39 40,0-40,0 78,39 1,-39-79,40 79,-79-79,39-39,-39 40,0-79,0 0,0 0,39-39,-39 0,0 0,0 0,0 0,39 40,-39-40,39 0,-39 0,0 0,39-39,-39 39,0 0,0 0,0 0,0 0,0 0,0 0,0 0,0 1,0-1,0 0,0 0,0 0,0 0,0 0,0 0,0 39,0-39,0 0,0 0,-39-39,39 40,0 38,-39-39,0 0,39 0,-39 0,0 39,-40-39,40 0,-39 39,39-38,0-40,0 39,0-39,-39 0,-40 0,40 0,0 0,0 0,39 0,-78 0,39 0,-40 0,1 0,39-39,-78-1,38 1,40 0,-39 0,0 39,0 0,-79-39,40 0,39 39,-1-39,40 39,0 0,-39 0,0 0,-1 0,1 0,39 0,0 0,39 0,0 0,0 0,0 0,-1 0,1 0,0 0,0 0,0 0,0 39,-78-39,0 0,-1 0,40 0,-39 0,0 0,39 0,-40 0,40 0,-39 0,39 0,-39-39,38 39,-38-39,-39 0,78 0,0 39,-1 0,40-39,-39 0,39 39,0 0,0 0,0 0,0 0,0-39,0-1,-39 40,38 0,-38 0,0-39,0 0,-39 39,39-39,-1 0,40 0,-78 39,78 0,-39-39,39 0,0 39,0-39,0 39,0-39,-1 39,40-39,0 0,-39 39,0 0,-39 0,-39 0,0 0,-40 0,1-39,-78 39,38-40,-38 1,-1 0,40 0,-40-39,1 39,39-39,-40 39,1-39,77 39,-38-1,78 1,0 39,-1-39,40 0,-39 0,0 39,-40 0,1-39,-78 0,77 39,40-39,0 0,0 39,-1 0,40 0,0 0,0 0,0 0,0 0,-40-39,1 39,-39 0,-79 0,79-39,0 39,39 0,-1 0,1 0,-39 0,39 0,-40 0,1 0,0 0,-40 0,1 0,78 0,-40 0,1 0,0 0,38 0,1 39,0-39,0 0,-79 0,79 0,39 39,-39-39,0 39,38 0,1-39,0 0,0 39,0 0,0-39,39 39,39 0,-40-39,1 39,0-39,39 39,-39-39,39 40,-39-40,-39 39,0-39,-39 39,38-39,1 0,-39 0,78 0,-39 0,39 0,0 0,-39 0,38 0,-38 39,-39-39,0 0,-39 0,-79 0,79 0,-40 0,40 0,-39 39,38-39,40 0,0 0,0 0,39 0,-1 0,-38 0,0 0,0 0,-40 0,40 0,0 0,39 0,0 0,-1 0,-38 0,0 0,39-39,0 0,0 39,-40-39,40 0,-39-1,39-38,0 39,-1 0,-38 0,78 0,-39 0,0 0,0-78,39 78,-40-1,79 1,-39 0,0 0,0 39,39-39,0 0,-39 39,39-39,0-39,0 39,-39-78,39 38,0-116,0-79,39 1,39-1,-39 40,40 39,-40-40,0 79,0 78,39-40,-78 40,39 78,0-78,-39 39,39 39,-39-39,39 39,0 0,0 0,0-39,1 39,-1 0,39-39,0 39,0 0,39 0,-39 0,40-39,-40 39,39 0,-78 0,39 0,-39 0,40 0,-40 0,0 0,0 0,0 0,0 0,0 0,0 0,0 0,0 0,0 0,0-39,0 39,1 0,-1 0,0 0,0 0,0-39,0 39,0 0,0-40,-39 1,39 39,-39-39,39 39,-39-39,0 0,0 0,39 39,-39-39,0 0,0 0,39 39,-39-39,0 0,0 0,39 39,-39-39,40 39,-40-40,0 1,39 39,-39-39,0 0,39 39,-39-39,0 0,0 0,39 39</inkml:trace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3209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4603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58672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38717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710867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17176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7366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3333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90284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2654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5287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2BC36-865D-40DE-B1D4-472A6DDB5ABA}" type="datetimeFigureOut">
              <a:rPr lang="en-NZ" smtClean="0"/>
              <a:t>4/03/2015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495CB-9EAE-4D67-A4FC-80AA0B4A66EE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16574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51691"/>
            <a:ext cx="9144000" cy="1011462"/>
          </a:xfrm>
        </p:spPr>
        <p:txBody>
          <a:bodyPr/>
          <a:lstStyle/>
          <a:p>
            <a:r>
              <a:rPr lang="en-NZ" b="1" dirty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/>
                </a:effectLst>
              </a:rPr>
              <a:t>Sharks &amp; Sea Creatures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141457">
            <a:off x="2382129" y="3602038"/>
            <a:ext cx="9144000" cy="1655762"/>
          </a:xfrm>
        </p:spPr>
        <p:txBody>
          <a:bodyPr/>
          <a:lstStyle/>
          <a:p>
            <a:r>
              <a:rPr lang="en-NZ" dirty="0" smtClean="0"/>
              <a:t>By Spencer Morley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19446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98" y="54546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sz="4000" b="1" dirty="0" smtClean="0">
                <a:solidFill>
                  <a:srgbClr val="FF0000"/>
                </a:solidFill>
              </a:rPr>
              <a:t>There are more than 20 000 different kinds of fish in all shapes and sizes, most of them live in the oceans and seas.</a:t>
            </a:r>
          </a:p>
          <a:p>
            <a:endParaRPr lang="en-NZ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40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3086" y="0"/>
            <a:ext cx="10515600" cy="1325563"/>
          </a:xfrm>
        </p:spPr>
        <p:txBody>
          <a:bodyPr/>
          <a:lstStyle/>
          <a:p>
            <a:r>
              <a:rPr lang="en-NZ" b="1" u="sng" dirty="0" smtClean="0">
                <a:solidFill>
                  <a:srgbClr val="CC0000"/>
                </a:solidFill>
              </a:rPr>
              <a:t>FI</a:t>
            </a:r>
            <a:r>
              <a:rPr lang="en-NZ" b="1" u="sng" dirty="0" smtClean="0">
                <a:solidFill>
                  <a:srgbClr val="CC0000"/>
                </a:solidFill>
              </a:rPr>
              <a:t>SH OR SEAWEED</a:t>
            </a:r>
            <a:r>
              <a:rPr lang="en-NZ" b="1" dirty="0"/>
              <a:t/>
            </a:r>
            <a:br>
              <a:rPr lang="en-NZ" b="1" dirty="0"/>
            </a:b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7488" y="5635116"/>
            <a:ext cx="10515600" cy="4351338"/>
          </a:xfrm>
        </p:spPr>
        <p:txBody>
          <a:bodyPr/>
          <a:lstStyle/>
          <a:p>
            <a:r>
              <a:rPr lang="en-NZ" dirty="0">
                <a:solidFill>
                  <a:srgbClr val="FF0000"/>
                </a:solidFill>
              </a:rPr>
              <a:t>The leafy sea-dragon has a great camouflage. It looks so much like seaweed that it can hide among the plants and not be seen by other fish that might want to eat it.</a:t>
            </a:r>
            <a:endParaRPr lang="en-NZ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631578" y="1081938"/>
              <a:ext cx="8390520" cy="405936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9698" y="1070058"/>
                <a:ext cx="8414280" cy="408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8516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 FACTS	</a:t>
            </a:r>
            <a:endParaRPr lang="en-NZ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dirty="0" smtClean="0">
                <a:solidFill>
                  <a:srgbClr val="FF0000"/>
                </a:solidFill>
              </a:rPr>
              <a:t>Tiger Sharks will eat almost everything, including birds and other sharks. They have even been found with shoes, car tires, and nails in there stomachs.</a:t>
            </a:r>
          </a:p>
          <a:p>
            <a:pPr marL="0" indent="0">
              <a:buNone/>
            </a:pPr>
            <a:r>
              <a:rPr lang="en-NZ" dirty="0">
                <a:solidFill>
                  <a:srgbClr val="FF0000"/>
                </a:solidFill>
              </a:rPr>
              <a:t> </a:t>
            </a:r>
            <a:endParaRPr lang="en-NZ" dirty="0" smtClean="0">
              <a:solidFill>
                <a:srgbClr val="FF0000"/>
              </a:solidFill>
            </a:endParaRPr>
          </a:p>
          <a:p>
            <a:r>
              <a:rPr lang="en-NZ" dirty="0">
                <a:solidFill>
                  <a:srgbClr val="FF0000"/>
                </a:solidFill>
              </a:rPr>
              <a:t> </a:t>
            </a:r>
            <a:r>
              <a:rPr lang="en-NZ" dirty="0" smtClean="0">
                <a:solidFill>
                  <a:srgbClr val="FF0000"/>
                </a:solidFill>
              </a:rPr>
              <a:t>The Manta Ray is more than 6.5 m long and is a harmless filter feeder.</a:t>
            </a:r>
          </a:p>
          <a:p>
            <a:endParaRPr lang="en-NZ" dirty="0">
              <a:solidFill>
                <a:srgbClr val="FF0000"/>
              </a:solidFill>
            </a:endParaRPr>
          </a:p>
          <a:p>
            <a:r>
              <a:rPr lang="en-NZ" dirty="0" smtClean="0">
                <a:solidFill>
                  <a:srgbClr val="FF0000"/>
                </a:solidFill>
              </a:rPr>
              <a:t>A shark’s streamline shape helps it to slip through the water easily. </a:t>
            </a:r>
            <a:endParaRPr lang="en-NZ" dirty="0">
              <a:solidFill>
                <a:srgbClr val="FF0000"/>
              </a:solidFill>
            </a:endParaRPr>
          </a:p>
          <a:p>
            <a:endParaRPr lang="en-NZ" dirty="0" smtClean="0">
              <a:solidFill>
                <a:srgbClr val="FF0000"/>
              </a:solidFill>
            </a:endParaRPr>
          </a:p>
          <a:p>
            <a:endParaRPr lang="en-NZ" dirty="0" smtClean="0">
              <a:solidFill>
                <a:srgbClr val="FF0000"/>
              </a:solidFill>
            </a:endParaRPr>
          </a:p>
          <a:p>
            <a:endParaRPr lang="en-NZ" dirty="0" smtClean="0">
              <a:solidFill>
                <a:srgbClr val="FF0000"/>
              </a:solidFill>
            </a:endParaRPr>
          </a:p>
          <a:p>
            <a:endParaRPr lang="en-N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263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3102" y="2259346"/>
            <a:ext cx="10515600" cy="4351338"/>
          </a:xfrm>
        </p:spPr>
        <p:txBody>
          <a:bodyPr>
            <a:normAutofit/>
          </a:bodyPr>
          <a:lstStyle/>
          <a:p>
            <a:r>
              <a:rPr lang="en-NZ" dirty="0" smtClean="0">
                <a:solidFill>
                  <a:srgbClr val="4877A6"/>
                </a:solidFill>
              </a:rPr>
              <a:t>Manta Rays </a:t>
            </a:r>
          </a:p>
          <a:p>
            <a:pPr marL="0" indent="0">
              <a:buNone/>
            </a:pPr>
            <a:r>
              <a:rPr lang="en-NZ" dirty="0" smtClean="0">
                <a:solidFill>
                  <a:srgbClr val="4877A6"/>
                </a:solidFill>
              </a:rPr>
              <a:t>are ___ long?</a:t>
            </a:r>
          </a:p>
          <a:p>
            <a:endParaRPr lang="en-NZ" dirty="0">
              <a:solidFill>
                <a:srgbClr val="4877A6"/>
              </a:solidFill>
            </a:endParaRPr>
          </a:p>
          <a:p>
            <a:r>
              <a:rPr lang="en-NZ" dirty="0" smtClean="0">
                <a:solidFill>
                  <a:srgbClr val="4877A6"/>
                </a:solidFill>
              </a:rPr>
              <a:t>1) </a:t>
            </a:r>
            <a:r>
              <a:rPr lang="en-NZ" dirty="0" smtClean="0">
                <a:solidFill>
                  <a:srgbClr val="4877A6"/>
                </a:solidFill>
                <a:hlinkClick r:id="rId3" action="ppaction://hlinksldjump"/>
              </a:rPr>
              <a:t>5.5m</a:t>
            </a:r>
            <a:endParaRPr lang="en-NZ" dirty="0" smtClean="0">
              <a:solidFill>
                <a:srgbClr val="4877A6"/>
              </a:solidFill>
            </a:endParaRPr>
          </a:p>
          <a:p>
            <a:endParaRPr lang="en-NZ" dirty="0">
              <a:solidFill>
                <a:srgbClr val="4877A6"/>
              </a:solidFill>
            </a:endParaRPr>
          </a:p>
          <a:p>
            <a:r>
              <a:rPr lang="en-NZ" dirty="0" smtClean="0">
                <a:solidFill>
                  <a:srgbClr val="4877A6"/>
                </a:solidFill>
              </a:rPr>
              <a:t>2) </a:t>
            </a:r>
            <a:r>
              <a:rPr lang="en-NZ" dirty="0" smtClean="0">
                <a:solidFill>
                  <a:srgbClr val="4877A6"/>
                </a:solidFill>
                <a:hlinkClick r:id="rId3" action="ppaction://hlinksldjump"/>
              </a:rPr>
              <a:t>6.0m </a:t>
            </a:r>
            <a:endParaRPr lang="en-NZ" dirty="0" smtClean="0">
              <a:solidFill>
                <a:srgbClr val="4877A6"/>
              </a:solidFill>
            </a:endParaRPr>
          </a:p>
          <a:p>
            <a:endParaRPr lang="en-NZ" dirty="0">
              <a:solidFill>
                <a:srgbClr val="4877A6"/>
              </a:solidFill>
            </a:endParaRPr>
          </a:p>
          <a:p>
            <a:r>
              <a:rPr lang="en-NZ" dirty="0" smtClean="0">
                <a:solidFill>
                  <a:srgbClr val="4877A6"/>
                </a:solidFill>
              </a:rPr>
              <a:t>3) </a:t>
            </a:r>
            <a:r>
              <a:rPr lang="en-NZ" dirty="0" smtClean="0">
                <a:solidFill>
                  <a:srgbClr val="4877A6"/>
                </a:solidFill>
                <a:hlinkClick r:id="rId4" action="ppaction://hlinksldjump"/>
              </a:rPr>
              <a:t>6.5m</a:t>
            </a:r>
            <a:endParaRPr lang="en-NZ" dirty="0" smtClean="0">
              <a:solidFill>
                <a:srgbClr val="4877A6"/>
              </a:solidFill>
            </a:endParaRPr>
          </a:p>
        </p:txBody>
      </p:sp>
      <p:pic>
        <p:nvPicPr>
          <p:cNvPr id="1026" name="Picture 2" descr="Rendered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723" y="213042"/>
            <a:ext cx="3657600" cy="8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605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386070" y="500062"/>
            <a:ext cx="10515600" cy="1325563"/>
          </a:xfrm>
        </p:spPr>
        <p:txBody>
          <a:bodyPr/>
          <a:lstStyle/>
          <a:p>
            <a:r>
              <a:rPr lang="en-NZ" dirty="0" smtClean="0"/>
              <a:t>Wrong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169" y="306358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NZ" dirty="0" smtClean="0"/>
              <a:t>Try Again?</a:t>
            </a:r>
          </a:p>
          <a:p>
            <a:pPr marL="0" indent="0">
              <a:buNone/>
            </a:pPr>
            <a:endParaRPr lang="en-NZ" dirty="0"/>
          </a:p>
          <a:p>
            <a:pPr marL="0" indent="0">
              <a:buNone/>
            </a:pPr>
            <a:r>
              <a:rPr lang="en-NZ" dirty="0" smtClean="0">
                <a:hlinkClick r:id="rId3" action="ppaction://hlinksldjump"/>
              </a:rPr>
              <a:t>Click Here</a:t>
            </a:r>
            <a:endParaRPr lang="en-NZ" dirty="0"/>
          </a:p>
        </p:txBody>
      </p:sp>
      <p:pic>
        <p:nvPicPr>
          <p:cNvPr id="1026" name="Picture 2" descr="Render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2" y="351803"/>
            <a:ext cx="2428875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061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763129" y="210380"/>
            <a:ext cx="10515600" cy="1325563"/>
          </a:xfrm>
        </p:spPr>
        <p:txBody>
          <a:bodyPr/>
          <a:lstStyle/>
          <a:p>
            <a:r>
              <a:rPr lang="en-NZ" dirty="0" smtClean="0"/>
              <a:t>Correct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0539" y="23461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NZ" dirty="0" smtClean="0">
                <a:hlinkClick r:id="rId3" action="ppaction://hlinksldjump"/>
              </a:rPr>
              <a:t>Click Here</a:t>
            </a:r>
            <a:endParaRPr lang="en-NZ" dirty="0"/>
          </a:p>
        </p:txBody>
      </p:sp>
      <p:pic>
        <p:nvPicPr>
          <p:cNvPr id="2050" name="Picture 2" descr="Render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522" y="309537"/>
            <a:ext cx="2650956" cy="118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031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9811"/>
            <a:ext cx="10515600" cy="1325563"/>
          </a:xfrm>
        </p:spPr>
        <p:txBody>
          <a:bodyPr/>
          <a:lstStyle/>
          <a:p>
            <a:pPr algn="ctr"/>
            <a:r>
              <a:rPr lang="en-NZ" dirty="0" smtClean="0">
                <a:solidFill>
                  <a:schemeClr val="bg1"/>
                </a:solidFill>
              </a:rPr>
              <a:t>Credits</a:t>
            </a:r>
            <a:endParaRPr lang="en-NZ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64814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NZ" dirty="0" smtClean="0">
                <a:solidFill>
                  <a:schemeClr val="bg1"/>
                </a:solidFill>
              </a:rPr>
              <a:t>Information BY:</a:t>
            </a:r>
          </a:p>
          <a:p>
            <a:pPr marL="0" indent="0" algn="ctr">
              <a:buNone/>
            </a:pPr>
            <a:r>
              <a:rPr lang="en-NZ" dirty="0" smtClean="0">
                <a:solidFill>
                  <a:schemeClr val="bg1"/>
                </a:solidFill>
              </a:rPr>
              <a:t>Spencer Morley</a:t>
            </a:r>
          </a:p>
          <a:p>
            <a:pPr marL="0" indent="0" algn="ctr">
              <a:buNone/>
            </a:pPr>
            <a:endParaRPr lang="en-NZ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NZ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NZ" dirty="0" smtClean="0">
                <a:solidFill>
                  <a:schemeClr val="bg1"/>
                </a:solidFill>
              </a:rPr>
              <a:t>Made BY: </a:t>
            </a:r>
          </a:p>
          <a:p>
            <a:pPr marL="0" indent="0" algn="ctr">
              <a:buNone/>
            </a:pPr>
            <a:r>
              <a:rPr lang="en-NZ" dirty="0" smtClean="0">
                <a:solidFill>
                  <a:schemeClr val="bg1"/>
                </a:solidFill>
              </a:rPr>
              <a:t>Joshua Morley (Brother)</a:t>
            </a:r>
            <a:endParaRPr lang="en-N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84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Tm="16000">
        <p14:glitter pattern="hexagon"/>
      </p:transition>
    </mc:Choice>
    <mc:Fallback xmlns="">
      <p:transition spd="slow" advTm="1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172</Words>
  <Application>Microsoft Office PowerPoint</Application>
  <PresentationFormat>Widescreen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Sharks &amp; Sea Creatures</vt:lpstr>
      <vt:lpstr>PowerPoint Presentation</vt:lpstr>
      <vt:lpstr>FISH OR SEAWEED </vt:lpstr>
      <vt:lpstr>FUN FACTS </vt:lpstr>
      <vt:lpstr>PowerPoint Presentation</vt:lpstr>
      <vt:lpstr>Wrong</vt:lpstr>
      <vt:lpstr>Correct</vt:lpstr>
      <vt:lpstr>Credits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Sharks &amp; Sea Creatures</dc:title>
  <dc:creator>Joshua Morley</dc:creator>
  <cp:lastModifiedBy>Joshua Morley</cp:lastModifiedBy>
  <cp:revision>12</cp:revision>
  <dcterms:created xsi:type="dcterms:W3CDTF">2015-03-02T05:25:16Z</dcterms:created>
  <dcterms:modified xsi:type="dcterms:W3CDTF">2015-03-04T05:34:51Z</dcterms:modified>
</cp:coreProperties>
</file>